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s199\Desktop\1613544242_178-p-foni-dlya-prezentatsii-powerpoint-18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223399" cy="68579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57224" y="571480"/>
            <a:ext cx="7000924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Федеральный проект «Современная школа»национального проекта «Образование»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Министерство образования и науки РТ</a:t>
            </a:r>
          </a:p>
          <a:p>
            <a:pPr algn="ctr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Консультационный  центр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«Академия 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родительства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МАДОУ «Детский сад №199»Советского района г.Казани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Психолого-педагогическая, методическая и консультативная помощь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БЕСПЛАТНО</a:t>
            </a:r>
          </a:p>
          <a:p>
            <a:pPr algn="ctr"/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smtClean="0">
                <a:latin typeface="Times New Roman" pitchFamily="18" charset="0"/>
                <a:cs typeface="Times New Roman" pitchFamily="18" charset="0"/>
              </a:rPr>
              <a:t>8(843)272-55-58</a:t>
            </a:r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PresentationFormat>Экран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s199</dc:creator>
  <cp:lastModifiedBy>Пользователь Windows</cp:lastModifiedBy>
  <cp:revision>1</cp:revision>
  <dcterms:created xsi:type="dcterms:W3CDTF">2021-12-02T08:58:26Z</dcterms:created>
  <dcterms:modified xsi:type="dcterms:W3CDTF">2021-12-02T09:11:18Z</dcterms:modified>
</cp:coreProperties>
</file>